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tamara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bold.fntdata"/><Relationship Id="rId18" Type="http://schemas.openxmlformats.org/officeDocument/2006/relationships/font" Target="fonts/Catamara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6aa8c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6aa8c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2b1477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2b1477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ca4f8a5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ca4f8a5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2b14776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2b14776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czy3pFBJvnP1f86o240udLvf6Pz_bbNI/view" TargetMode="External"/><Relationship Id="rId6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3/5/2025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0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125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238750" y="1077150"/>
            <a:ext cx="26289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J1 interface to J1 motor thinner than expected, will send to reprint mushroom cap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J1 and Base interface has no other issues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Assembly manual will be updated to reflect current assembly process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687900" y="2403750"/>
            <a:ext cx="651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025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IMG_7173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4799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Order/Verify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 Bicep and J3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Assembly Manual changes and updates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Motor testing for J3/J4/J5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Sponsor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682650" y="1122375"/>
            <a:ext cx="7778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Provided insight into utilizing serial and CAN to control motors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Provided robotics examples that are controlled utilising </a:t>
            </a:r>
            <a:r>
              <a:rPr lang="en" sz="1800">
                <a:solidFill>
                  <a:schemeClr val="dk1"/>
                </a:solidFill>
              </a:rPr>
              <a:t>python</a:t>
            </a:r>
            <a:r>
              <a:rPr lang="en" sz="1800">
                <a:solidFill>
                  <a:schemeClr val="dk1"/>
                </a:solidFill>
              </a:rPr>
              <a:t> library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Mevius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With time constraints wants the team to pursue utilizing R-link to control the motors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50" y="1066800"/>
            <a:ext cx="8337290" cy="34440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55638" r="0" t="22045"/>
          <a:stretch/>
        </p:blipFill>
        <p:spPr>
          <a:xfrm>
            <a:off x="984500" y="1340163"/>
            <a:ext cx="4004623" cy="2958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698" y="1066800"/>
            <a:ext cx="1917594" cy="350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25" y="990600"/>
            <a:ext cx="6135547" cy="3657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Solidworks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75" y="1023650"/>
            <a:ext cx="2683870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00" y="1023650"/>
            <a:ext cx="37011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Soldering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8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08850" y="1170650"/>
            <a:ext cx="2539500" cy="3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Soldered ~30 heat set inserts on various parts (J1,J2)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975" y="1006875"/>
            <a:ext cx="2672914" cy="3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